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DD45C-779B-4F30-AF3D-40E1B4A3E25A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87D18-3C47-42DA-AEEA-A3303DCF35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96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755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15872-65A8-4CF6-A7AC-45BB543EA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F3E5C1-2113-43AA-9ED6-FA13BE118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6F0E7A-1E68-4FB5-8BF9-8D535727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91EDAD-1D52-43F4-9F58-306D751B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3F711A-085F-48D5-B138-5F7A3D811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6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1E303-8EEA-46AF-B0DE-F144E00A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FC5BA7-2457-449B-BE5B-2475EB9EE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BC3B2B-90D5-4DF2-86DA-6C21512E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67F8FB-C05A-4AEC-A9FF-BB296BFC2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EC9327-9399-4F83-AA25-F5C744CE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39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63DB54-164D-4E59-9A6E-AE595526B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1BD82B-B358-4106-A9E6-5B02DB2BF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067D86-60AE-4CC2-88CA-433ADE5EF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BB3792-001C-476B-A299-504417BF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8DC573-7B85-4863-8E59-69E83ACC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33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1DDD5-0E89-402B-B6E7-AFAE3205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10C347-E0C5-4737-A63C-2A6F10B3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3420A-52E3-4606-9517-1A0AF082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9DF018-76C7-4ADD-AEAD-B59B26B0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53D10-3E31-4C81-9658-1D0B8046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90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5A448-C0C1-4CD6-BB7D-7A688BAA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344C1E-DBE2-4DCA-9A1A-584EB44B7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67D4EF-C423-44CC-B6CD-843FD880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98E744-0896-420C-83E3-CB28F175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F275E6-A0C6-4A20-BE01-625C6051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76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1A628-3229-40C5-90B4-707B8ED6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B60711-7749-46F0-A4E0-08C642A65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2843E9-0057-459A-9A9D-3C11B0AF3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C070D2-BE74-4C37-ADA6-0CFF89BD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CC0B09-1E20-4844-9E0C-5948BD19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62654B-DCE4-4C32-B085-D6891AD5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3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3629B-C230-43F5-9D93-62FEFCD6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8E8F26-C45C-49CC-80AB-EF7176F6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A40D64-0C2A-4EB7-AC79-F1EA322F6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A7E33E-153F-4FCE-86E4-DB83FB5E1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3B283B-2B45-4E3B-AF14-C7C89B5C8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0B43629-C8B9-486F-BF6E-4833AD2A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5E246FC-778B-4BEC-9309-3027F8C7F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6414B7-A674-4F76-AE21-12FCFA6D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05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E9303-813C-4729-8402-CBD98FA0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1843AE-21DA-46B6-94EF-283BD7B5E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7C598C6-EB7B-46A6-9B56-B820A248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0E43AC-3E5A-4A5E-AC32-1EDC1D94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CCD1EF-409F-4426-B833-DCAECC863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6F5B99-0BC1-4335-B900-750312B0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42FCBE-D7EB-4263-BFF0-A0D10964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44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497C4-BF7D-4CA6-9CE8-36394165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4487AC-C324-4BBF-8C3A-F48963E1A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DF100B-47D5-4E9F-8F15-CED20051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E74306-4AEE-424B-8001-DE723B5BD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F96DF9-97C1-4A58-B1C8-3C0F1755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0DC562-4AC6-4515-8C7F-8993F96A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0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B700E-974F-42CB-A725-70CDE42A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9A0707-B433-4490-961B-AE952A79B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597D1B-2583-43E5-B3F5-AF17345E5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0B9B0B-60C8-4CDE-96E8-E41432B8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1DC53F-1334-4583-96B9-FA8E78B9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5E8AEC-E4D2-47CB-8C7F-2FCAC344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156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ED62-3D25-473B-BFF1-B7883049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0437D2-98B0-4AB6-9CCE-C514C17F6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54847F-FA5C-4A50-A06D-71FF6EC8E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084C4-DA0F-4D76-ACCB-3AB859F31D86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93757A-9A1C-474E-A588-0DF5D7A19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E0F0B7-AAB1-4B5E-84B7-F5C419EBC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97923-1DE4-4AA1-8775-D81F77487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33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"/>
          <p:cNvSpPr txBox="1"/>
          <p:nvPr/>
        </p:nvSpPr>
        <p:spPr>
          <a:xfrm>
            <a:off x="1703294" y="444162"/>
            <a:ext cx="8631072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ДЕПАРТАМЕНТ ОБРАЗОВАНИЯ И НАУКИ ГОРОДА МОСКВЫ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ГОСУДАРСТВЕННОЕ АВТОНОМНОЕ ПРОФЕССИОНАЛЬНОЕ ОБРАЗОВАТЕЛЬНОЕ УЧРЕЖДЕНИЕ Г. МОСКВЫ 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«КОЛЛЕДЖ ПРЕДПРИНИМАТЕЛЬСТВА №11»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ЦЕНТР ИНФОРМАЦИОННО-КОММУНИКАЦИОННЫХ ТЕХНОЛОГИЙ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"/>
          <p:cNvSpPr txBox="1"/>
          <p:nvPr/>
        </p:nvSpPr>
        <p:spPr>
          <a:xfrm>
            <a:off x="2283179" y="1817477"/>
            <a:ext cx="7625641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ДИПЛОМНАЯ РАБОТА</a:t>
            </a: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сайта гостиницы «Алазея»</a:t>
            </a:r>
            <a:endParaRPr sz="2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специальности 10.02.05 Информационная безопасность автоматизированных систем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"/>
          <p:cNvSpPr txBox="1"/>
          <p:nvPr/>
        </p:nvSpPr>
        <p:spPr>
          <a:xfrm>
            <a:off x="845342" y="4833647"/>
            <a:ext cx="34956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 группы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ИСиП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-35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Times New Roman"/>
                <a:ea typeface="Arial"/>
                <a:cs typeface="Times New Roman"/>
                <a:sym typeface="Times New Roman"/>
              </a:rPr>
              <a:t>Попов Евгений </a:t>
            </a:r>
            <a:r>
              <a:rPr lang="ru-RU" dirty="0" err="1">
                <a:solidFill>
                  <a:schemeClr val="dk1"/>
                </a:solidFill>
                <a:latin typeface="Times New Roman"/>
                <a:ea typeface="Arial"/>
                <a:cs typeface="Times New Roman"/>
                <a:sym typeface="Times New Roman"/>
              </a:rPr>
              <a:t>Пантелеймонович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"/>
          <p:cNvSpPr txBox="1"/>
          <p:nvPr/>
        </p:nvSpPr>
        <p:spPr>
          <a:xfrm>
            <a:off x="7900235" y="4833647"/>
            <a:ext cx="40171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преподаватель Центра ИКТ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Куплинова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Елена Дмитриевна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"/>
          <p:cNvSpPr txBox="1"/>
          <p:nvPr/>
        </p:nvSpPr>
        <p:spPr>
          <a:xfrm>
            <a:off x="5186362" y="6158984"/>
            <a:ext cx="1819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Москва, 2022 г.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398" y="173388"/>
            <a:ext cx="1705213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0248" y="244835"/>
            <a:ext cx="1857634" cy="80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9C22B7F-B915-457B-A696-7B76CFAC2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6F8C8-364D-4A9D-91B8-2E4AF6B27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48" y="1680626"/>
            <a:ext cx="9334903" cy="48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5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54F9A3-B3CF-4398-8B71-80A97586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674677"/>
            <a:ext cx="9575800" cy="501398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7247BB2-915F-41F1-B27F-9CA0B3DD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</a:p>
        </p:txBody>
      </p:sp>
    </p:spTree>
    <p:extLst>
      <p:ext uri="{BB962C8B-B14F-4D97-AF65-F5344CB8AC3E}">
        <p14:creationId xmlns:p14="http://schemas.microsoft.com/office/powerpoint/2010/main" val="253547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C535F95-54AA-4627-A86B-F41E11829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7601DD-8AA3-4B32-8883-445D3233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6" y="1515533"/>
            <a:ext cx="10529210" cy="51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90A6905-4C6C-4B29-AA4F-4278F13C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12F8E6-C255-4A50-BCB2-C589BD8CF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44" y="1690688"/>
            <a:ext cx="9410312" cy="49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4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59A933-76EA-409A-AF1E-B603100A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2958"/>
            <a:ext cx="10526034" cy="5129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F81C094-EBA3-4A0B-A973-1BFA936577F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00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220173C-9C24-4863-BB7C-612282CB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33B811A-7BE7-4A4C-8061-AD063EC803CB}"/>
              </a:ext>
            </a:extLst>
          </p:cNvPr>
          <p:cNvCxnSpPr/>
          <p:nvPr/>
        </p:nvCxnSpPr>
        <p:spPr>
          <a:xfrm>
            <a:off x="838200" y="1362329"/>
            <a:ext cx="8427720" cy="31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>
            <a:extLst>
              <a:ext uri="{FF2B5EF4-FFF2-40B4-BE49-F238E27FC236}">
                <a16:creationId xmlns:a16="http://schemas.microsoft.com/office/drawing/2014/main" id="{A64539C5-C849-4937-B17C-CA5D193B7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Web-сайт, созданный во время выполнения дипломной работы, включает в себя полную информацию о гостинице, номеров и оказываемых услугах. Так же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-сайте содержится форма обратной связи.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-сайте имеется информация с контактами и реквизитами компании.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в ходе выполнения дипломной работы была достигнута цель и выполнены задачи исследования. В ходе исследования была изучена предметная область, а также инструменты, необходимые для разработки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-сайта.</a:t>
            </a:r>
          </a:p>
          <a:p>
            <a:pPr marL="0" indent="450000">
              <a:lnSpc>
                <a:spcPct val="150000"/>
              </a:lnSpc>
              <a:spcBef>
                <a:spcPts val="0"/>
              </a:spcBef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81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B0516CE2-0C5D-4EC5-B8E2-115B1BF68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3683"/>
            <a:ext cx="10515600" cy="10948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99296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CC63F73-CEE6-4731-8502-531B6D40BCD9}"/>
              </a:ext>
            </a:extLst>
          </p:cNvPr>
          <p:cNvSpPr txBox="1">
            <a:spLocks/>
          </p:cNvSpPr>
          <p:nvPr/>
        </p:nvSpPr>
        <p:spPr>
          <a:xfrm>
            <a:off x="990600" y="369741"/>
            <a:ext cx="10515600" cy="1055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27806B0-E42A-440E-B940-C53478C3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4187"/>
            <a:ext cx="10515600" cy="588391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0392BA4-8A40-4D47-88CE-53E04E6A4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0204"/>
            <a:ext cx="8788400" cy="1288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эффективность взаимодействия с клиентами в отсутствии оптимального веб-ресурса, разработка нового сайта с современным дизайном и удобным интерфейсом может привлечь больше туристов и увеличить доходность гостиницы</a:t>
            </a:r>
          </a:p>
        </p:txBody>
      </p:sp>
    </p:spTree>
    <p:extLst>
      <p:ext uri="{BB962C8B-B14F-4D97-AF65-F5344CB8AC3E}">
        <p14:creationId xmlns:p14="http://schemas.microsoft.com/office/powerpoint/2010/main" val="369930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139FB9E-D567-4FD6-876F-40B0106F7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B3B04CE-048A-4243-86E0-2D6F603C1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988"/>
            <a:ext cx="10515600" cy="968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создание удобного и функционального интернет-ресурса, который позволит клиентам быстро и удобно бронировать номера и получать информацию о гостинице.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7E4D88C-0D83-4B48-91C2-A6C9485EDAB4}"/>
              </a:ext>
            </a:extLst>
          </p:cNvPr>
          <p:cNvSpPr txBox="1">
            <a:spLocks/>
          </p:cNvSpPr>
          <p:nvPr/>
        </p:nvSpPr>
        <p:spPr>
          <a:xfrm>
            <a:off x="838200" y="17450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4388DE3-3143-4745-8ED3-13465A048EC1}"/>
              </a:ext>
            </a:extLst>
          </p:cNvPr>
          <p:cNvSpPr txBox="1">
            <a:spLocks/>
          </p:cNvSpPr>
          <p:nvPr/>
        </p:nvSpPr>
        <p:spPr>
          <a:xfrm>
            <a:off x="838200" y="2772534"/>
            <a:ext cx="10515600" cy="3583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Проанализировать деятельность гостиницы</a:t>
            </a:r>
          </a:p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Провести анализ требований к 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-сайту</a:t>
            </a:r>
          </a:p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проект дизайна, верстки, 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-сервера, клиентской части, контент сайта</a:t>
            </a:r>
          </a:p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Выбрать инструменты для разработки</a:t>
            </a:r>
          </a:p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Привести экономическое обоснование разработки сайта </a:t>
            </a:r>
          </a:p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-сайт</a:t>
            </a:r>
          </a:p>
          <a:p>
            <a:pPr algn="just">
              <a:lnSpc>
                <a:spcPct val="150000"/>
              </a:lnSpc>
            </a:pP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Протестировать 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-сайт</a:t>
            </a:r>
          </a:p>
          <a:p>
            <a:pPr algn="just">
              <a:lnSpc>
                <a:spcPct val="150000"/>
              </a:lnSpc>
              <a:spcAft>
                <a:spcPts val="20"/>
              </a:spcAft>
            </a:pP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Ввести в эксплуатацию проверить актуальность приведенных правил техники безопасности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087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0D2D522-0E20-46AC-B96E-C0A882D9F7A0}"/>
              </a:ext>
            </a:extLst>
          </p:cNvPr>
          <p:cNvSpPr txBox="1">
            <a:spLocks/>
          </p:cNvSpPr>
          <p:nvPr/>
        </p:nvSpPr>
        <p:spPr>
          <a:xfrm>
            <a:off x="1524000" y="465416"/>
            <a:ext cx="9144000" cy="73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требований к веб-сайту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124F1E5-B2B2-4E36-BAB3-60E16D84A3D8}"/>
              </a:ext>
            </a:extLst>
          </p:cNvPr>
          <p:cNvSpPr txBox="1">
            <a:spLocks/>
          </p:cNvSpPr>
          <p:nvPr/>
        </p:nvSpPr>
        <p:spPr>
          <a:xfrm>
            <a:off x="1658169" y="1557135"/>
            <a:ext cx="5349122" cy="374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будет разработан на платформе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сайта должен быть выполнен на языке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должен быть интуитивно понятен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 по сайту должна быть максимально простой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Правильное размещение информации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сайта должен выглядит вполне грамотным и стильным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 для пользователя и администратора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183AF0-A05F-48C6-B372-DAB36E51F8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366" y="1198486"/>
            <a:ext cx="1694004" cy="16940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8C8081-1045-47A8-B54F-6ECC347C5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982" y="2331249"/>
            <a:ext cx="2052599" cy="20525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6A9CC7-6D82-409A-B475-83EE050BE5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23" y="4198367"/>
            <a:ext cx="1461147" cy="14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6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F8673E3-8DB9-4C75-A3EB-2746FD99C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59"/>
            <a:ext cx="10515600" cy="1000172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-сайта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AD2C7E6-4E62-4772-BD61-11AE8FAF9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738" y="1253331"/>
            <a:ext cx="6794241" cy="4270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сайта включает в себя следующий комплекс работ: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дизайн-макетов страниц сайта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Верстка веб-страниц сайта на основе разработанных дизайн-макетов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Верстка веб-страниц сайта на основе представленных заказчиком дизайн-макетов.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на сайте предприятия средств обратной связи с посетителями, такие как отправка сообщения.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Обновление сайта, наполнение новыми материалами, полезными для посетителей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Наполнение сайта графическим материалом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Наполнение сайта текстовым материалом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сайта и всех сопутствующих информационных материалов на веб-сервере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483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FA4342D-3CE7-4FBF-BEEC-A102FD8FE159}"/>
              </a:ext>
            </a:extLst>
          </p:cNvPr>
          <p:cNvSpPr txBox="1">
            <a:spLocks/>
          </p:cNvSpPr>
          <p:nvPr/>
        </p:nvSpPr>
        <p:spPr>
          <a:xfrm>
            <a:off x="2377827" y="316490"/>
            <a:ext cx="9144000" cy="598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инструментов для разработки 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Редактор исходного кода">
            <a:extLst>
              <a:ext uri="{FF2B5EF4-FFF2-40B4-BE49-F238E27FC236}">
                <a16:creationId xmlns:a16="http://schemas.microsoft.com/office/drawing/2014/main" id="{EB6423C6-67DF-4F83-AE3E-1235BB2B13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64" y="1173122"/>
            <a:ext cx="1689063" cy="1689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C311BB-E3CB-4269-B99E-CA35C9EA4749}"/>
              </a:ext>
            </a:extLst>
          </p:cNvPr>
          <p:cNvSpPr txBox="1"/>
          <p:nvPr/>
        </p:nvSpPr>
        <p:spPr>
          <a:xfrm>
            <a:off x="1925932" y="2700602"/>
            <a:ext cx="24016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 исходного кода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DA70BA-D756-4280-B8E8-EC0958BBD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32" y="1124768"/>
            <a:ext cx="1800655" cy="18006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FEF44E-0254-4D51-9DB3-3203A897E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27" y="3749553"/>
            <a:ext cx="1800655" cy="18006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2A9019-250B-4429-95B5-766181E1CD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13" y="1173122"/>
            <a:ext cx="1884306" cy="18843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544D1F-8DD6-4936-9107-D4EACC612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65" y="3794596"/>
            <a:ext cx="1231746" cy="1625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E9A0BA-1E0D-4F23-9B93-CD3495139845}"/>
              </a:ext>
            </a:extLst>
          </p:cNvPr>
          <p:cNvSpPr txBox="1"/>
          <p:nvPr/>
        </p:nvSpPr>
        <p:spPr>
          <a:xfrm>
            <a:off x="4531354" y="2925423"/>
            <a:ext cx="2997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данных, в котором хранятся данные пользователей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04377-C9AD-4174-9D31-99B289D9B15B}"/>
              </a:ext>
            </a:extLst>
          </p:cNvPr>
          <p:cNvSpPr txBox="1"/>
          <p:nvPr/>
        </p:nvSpPr>
        <p:spPr>
          <a:xfrm>
            <a:off x="7529158" y="3023767"/>
            <a:ext cx="38906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разметки документов для просмотра веб-страниц в браузере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AB899-EC95-473C-B111-3B20632C1627}"/>
              </a:ext>
            </a:extLst>
          </p:cNvPr>
          <p:cNvSpPr txBox="1"/>
          <p:nvPr/>
        </p:nvSpPr>
        <p:spPr>
          <a:xfrm>
            <a:off x="2244729" y="5407879"/>
            <a:ext cx="41657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Сценарий, код, скрипт, который обрабатывается браузером после загрузки кода/страницы (сайта)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4F9F9-EB9B-4357-924B-EBFCAB839C7D}"/>
              </a:ext>
            </a:extLst>
          </p:cNvPr>
          <p:cNvSpPr txBox="1"/>
          <p:nvPr/>
        </p:nvSpPr>
        <p:spPr>
          <a:xfrm>
            <a:off x="6600329" y="5541118"/>
            <a:ext cx="27769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редактор сайтов и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320512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DD25BC-1F96-414B-BBBA-7711767EF1D4}"/>
              </a:ext>
            </a:extLst>
          </p:cNvPr>
          <p:cNvSpPr txBox="1">
            <a:spLocks/>
          </p:cNvSpPr>
          <p:nvPr/>
        </p:nvSpPr>
        <p:spPr>
          <a:xfrm>
            <a:off x="1337569" y="381739"/>
            <a:ext cx="9144000" cy="616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Экономическое обоснование разработки сайта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9F3AF-76DE-465B-A03B-9B7DB9C69237}"/>
              </a:ext>
            </a:extLst>
          </p:cNvPr>
          <p:cNvSpPr txBox="1"/>
          <p:nvPr/>
        </p:nvSpPr>
        <p:spPr>
          <a:xfrm>
            <a:off x="1337569" y="1273810"/>
            <a:ext cx="465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Расходы на размещение сайта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Termolyuks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3C74B5-E0D5-4EBE-8182-6EC5F9A75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9" y="1367401"/>
            <a:ext cx="7207216" cy="206159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B4879E-3094-4BBF-A29E-9C0AAD09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288" y="4251587"/>
            <a:ext cx="5940552" cy="1239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E0C87A-BCB6-4940-9507-02E021AF1152}"/>
              </a:ext>
            </a:extLst>
          </p:cNvPr>
          <p:cNvSpPr txBox="1"/>
          <p:nvPr/>
        </p:nvSpPr>
        <p:spPr>
          <a:xfrm>
            <a:off x="3944863" y="379802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Общие затраты на разработку сайта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Alazeya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»:</a:t>
            </a:r>
          </a:p>
        </p:txBody>
      </p:sp>
    </p:spTree>
    <p:extLst>
      <p:ext uri="{BB962C8B-B14F-4D97-AF65-F5344CB8AC3E}">
        <p14:creationId xmlns:p14="http://schemas.microsoft.com/office/powerpoint/2010/main" val="405046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8B02C91-91EB-48A8-BFB1-3D5E5D56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8" y="244700"/>
            <a:ext cx="6966747" cy="632378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сайта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C89C2BB-2A6B-4428-B378-3434CDFA909C}"/>
              </a:ext>
            </a:extLst>
          </p:cNvPr>
          <p:cNvSpPr/>
          <p:nvPr/>
        </p:nvSpPr>
        <p:spPr>
          <a:xfrm>
            <a:off x="4093633" y="977783"/>
            <a:ext cx="2260600" cy="787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Алазея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A8D6DF-EF5E-4EA9-A363-6668ADC9CA27}"/>
              </a:ext>
            </a:extLst>
          </p:cNvPr>
          <p:cNvSpPr/>
          <p:nvPr/>
        </p:nvSpPr>
        <p:spPr>
          <a:xfrm>
            <a:off x="8846758" y="2968578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 нас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D25AE7E-9180-478E-B299-140F946A5F4E}"/>
              </a:ext>
            </a:extLst>
          </p:cNvPr>
          <p:cNvSpPr/>
          <p:nvPr/>
        </p:nvSpPr>
        <p:spPr>
          <a:xfrm>
            <a:off x="8846758" y="4043844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История гостиницы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CB7451-3446-4255-9BE1-56B6AA2E7E87}"/>
              </a:ext>
            </a:extLst>
          </p:cNvPr>
          <p:cNvSpPr/>
          <p:nvPr/>
        </p:nvSpPr>
        <p:spPr>
          <a:xfrm>
            <a:off x="8846758" y="5119110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Команда сотрудников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AA2915D-0A02-4EA3-ABB8-C7E5352576A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9712929" y="3600957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EB1ED75-A7FD-486A-BCB5-518B421C2693}"/>
              </a:ext>
            </a:extLst>
          </p:cNvPr>
          <p:cNvCxnSpPr/>
          <p:nvPr/>
        </p:nvCxnSpPr>
        <p:spPr>
          <a:xfrm>
            <a:off x="9712929" y="4676223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EEF0D39-C5BC-4E1A-93DA-016A25304325}"/>
              </a:ext>
            </a:extLst>
          </p:cNvPr>
          <p:cNvSpPr/>
          <p:nvPr/>
        </p:nvSpPr>
        <p:spPr>
          <a:xfrm>
            <a:off x="6589222" y="2968579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Контакты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798B8CF-9D08-451B-887F-963D21F0FE2E}"/>
              </a:ext>
            </a:extLst>
          </p:cNvPr>
          <p:cNvSpPr/>
          <p:nvPr/>
        </p:nvSpPr>
        <p:spPr>
          <a:xfrm>
            <a:off x="6589222" y="4043844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Адрес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1F7D057-7545-40BB-ABD4-274BC7F61C72}"/>
              </a:ext>
            </a:extLst>
          </p:cNvPr>
          <p:cNvCxnSpPr/>
          <p:nvPr/>
        </p:nvCxnSpPr>
        <p:spPr>
          <a:xfrm>
            <a:off x="7452822" y="3600956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6DE10D4-4BDA-46B9-9FFE-813D8234D2BB}"/>
              </a:ext>
            </a:extLst>
          </p:cNvPr>
          <p:cNvCxnSpPr/>
          <p:nvPr/>
        </p:nvCxnSpPr>
        <p:spPr>
          <a:xfrm>
            <a:off x="7467185" y="4676223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9F967C1-821D-43E2-8A82-2BE80F23BF6A}"/>
              </a:ext>
            </a:extLst>
          </p:cNvPr>
          <p:cNvSpPr/>
          <p:nvPr/>
        </p:nvSpPr>
        <p:spPr>
          <a:xfrm>
            <a:off x="6586651" y="5130800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Данные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C2E300D-65D4-4875-A9FB-A9D75DF656E0}"/>
              </a:ext>
            </a:extLst>
          </p:cNvPr>
          <p:cNvSpPr/>
          <p:nvPr/>
        </p:nvSpPr>
        <p:spPr>
          <a:xfrm>
            <a:off x="6586651" y="6206065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Форма обратной связи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FCB35E2-82DD-4AB8-90DA-2DF1AF500404}"/>
              </a:ext>
            </a:extLst>
          </p:cNvPr>
          <p:cNvCxnSpPr/>
          <p:nvPr/>
        </p:nvCxnSpPr>
        <p:spPr>
          <a:xfrm>
            <a:off x="7452822" y="5751489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5DF4719-4FD4-421D-9710-EF5B3AABF022}"/>
              </a:ext>
            </a:extLst>
          </p:cNvPr>
          <p:cNvSpPr/>
          <p:nvPr/>
        </p:nvSpPr>
        <p:spPr>
          <a:xfrm>
            <a:off x="4357762" y="2979675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Услуги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FE48151-303B-4829-B7A4-81322780057B}"/>
              </a:ext>
            </a:extLst>
          </p:cNvPr>
          <p:cNvSpPr/>
          <p:nvPr/>
        </p:nvSpPr>
        <p:spPr>
          <a:xfrm>
            <a:off x="4357762" y="4080934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Описание доп. услуг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D941AC1-71F0-4083-9234-BBD3463BC934}"/>
              </a:ext>
            </a:extLst>
          </p:cNvPr>
          <p:cNvSpPr/>
          <p:nvPr/>
        </p:nvSpPr>
        <p:spPr>
          <a:xfrm>
            <a:off x="4352986" y="5156200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Цены и условия использования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9932999-B39B-4244-AB36-AA31D7C7F6B7}"/>
              </a:ext>
            </a:extLst>
          </p:cNvPr>
          <p:cNvCxnSpPr/>
          <p:nvPr/>
        </p:nvCxnSpPr>
        <p:spPr>
          <a:xfrm>
            <a:off x="5219157" y="3612649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628023E-3278-424A-82F0-B79EBBC9CA5B}"/>
              </a:ext>
            </a:extLst>
          </p:cNvPr>
          <p:cNvCxnSpPr/>
          <p:nvPr/>
        </p:nvCxnSpPr>
        <p:spPr>
          <a:xfrm>
            <a:off x="5200146" y="4713313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6427CEF-A045-48B7-B17B-F31C94902B73}"/>
              </a:ext>
            </a:extLst>
          </p:cNvPr>
          <p:cNvSpPr/>
          <p:nvPr/>
        </p:nvSpPr>
        <p:spPr>
          <a:xfrm>
            <a:off x="2069551" y="2974426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Номера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381F7B7-267E-42BD-9075-38EC01F297F0}"/>
              </a:ext>
            </a:extLst>
          </p:cNvPr>
          <p:cNvCxnSpPr/>
          <p:nvPr/>
        </p:nvCxnSpPr>
        <p:spPr>
          <a:xfrm>
            <a:off x="2934138" y="3600957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D82EF07-7CE6-4CDC-A81C-557171CAFF22}"/>
              </a:ext>
            </a:extLst>
          </p:cNvPr>
          <p:cNvSpPr/>
          <p:nvPr/>
        </p:nvSpPr>
        <p:spPr>
          <a:xfrm>
            <a:off x="2066981" y="4069243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Описание категорий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EDAEB7C-CFD3-4012-84A3-06A3A27BFA6D}"/>
              </a:ext>
            </a:extLst>
          </p:cNvPr>
          <p:cNvSpPr/>
          <p:nvPr/>
        </p:nvSpPr>
        <p:spPr>
          <a:xfrm>
            <a:off x="2069551" y="5156200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Фотографии номеров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8BD328B2-9131-4A01-AB2D-6AB5989AE812}"/>
              </a:ext>
            </a:extLst>
          </p:cNvPr>
          <p:cNvCxnSpPr/>
          <p:nvPr/>
        </p:nvCxnSpPr>
        <p:spPr>
          <a:xfrm>
            <a:off x="2933152" y="4713313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E44949F-0367-4654-B2E1-1472B9312F2C}"/>
              </a:ext>
            </a:extLst>
          </p:cNvPr>
          <p:cNvSpPr/>
          <p:nvPr/>
        </p:nvSpPr>
        <p:spPr>
          <a:xfrm>
            <a:off x="2066981" y="6225621"/>
            <a:ext cx="1732342" cy="63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Цены и условия бронирования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9DE31E4-A08F-429F-BD7B-BA06866D595B}"/>
              </a:ext>
            </a:extLst>
          </p:cNvPr>
          <p:cNvCxnSpPr/>
          <p:nvPr/>
        </p:nvCxnSpPr>
        <p:spPr>
          <a:xfrm>
            <a:off x="2946423" y="5776889"/>
            <a:ext cx="0" cy="442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A3F11536-DD36-4B23-B2D7-118BBE74ED45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>
            <a:off x="5223933" y="1765183"/>
            <a:ext cx="0" cy="1214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C3749F4F-B9BE-49C1-A07E-8651E4940E8C}"/>
              </a:ext>
            </a:extLst>
          </p:cNvPr>
          <p:cNvCxnSpPr>
            <a:cxnSpLocks/>
          </p:cNvCxnSpPr>
          <p:nvPr/>
        </p:nvCxnSpPr>
        <p:spPr>
          <a:xfrm>
            <a:off x="7452822" y="1365576"/>
            <a:ext cx="14363" cy="1614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1B00D579-B1DF-4468-A967-B5BA3980AFC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354233" y="1371483"/>
            <a:ext cx="33586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A65769D3-9602-45C4-AEF7-74F52238F968}"/>
              </a:ext>
            </a:extLst>
          </p:cNvPr>
          <p:cNvCxnSpPr>
            <a:cxnSpLocks/>
          </p:cNvCxnSpPr>
          <p:nvPr/>
        </p:nvCxnSpPr>
        <p:spPr>
          <a:xfrm>
            <a:off x="9712929" y="1365576"/>
            <a:ext cx="0" cy="1614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Соединитель: уступ 53">
            <a:extLst>
              <a:ext uri="{FF2B5EF4-FFF2-40B4-BE49-F238E27FC236}">
                <a16:creationId xmlns:a16="http://schemas.microsoft.com/office/drawing/2014/main" id="{F61E1DD4-41DE-43F8-A9BC-7B0E792C7C3D}"/>
              </a:ext>
            </a:extLst>
          </p:cNvPr>
          <p:cNvCxnSpPr>
            <a:cxnSpLocks/>
            <a:stCxn id="30" idx="0"/>
            <a:endCxn id="5" idx="1"/>
          </p:cNvCxnSpPr>
          <p:nvPr/>
        </p:nvCxnSpPr>
        <p:spPr>
          <a:xfrm rot="5400000" flipH="1" flipV="1">
            <a:off x="2713206" y="1594000"/>
            <a:ext cx="1602943" cy="115791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FBFB2D0-1983-4A9C-8226-4FC32CAA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191359-F1E1-40AB-AF2D-3B878949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33" y="1612902"/>
            <a:ext cx="9795933" cy="51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085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482</Words>
  <Application>Microsoft Office PowerPoint</Application>
  <PresentationFormat>Широкоэкранный</PresentationFormat>
  <Paragraphs>83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Проблема:</vt:lpstr>
      <vt:lpstr>Цель:</vt:lpstr>
      <vt:lpstr>Презентация PowerPoint</vt:lpstr>
      <vt:lpstr>Разработка Web-сайта</vt:lpstr>
      <vt:lpstr>Презентация PowerPoint</vt:lpstr>
      <vt:lpstr>Презентация PowerPoint</vt:lpstr>
      <vt:lpstr>Структура сайта</vt:lpstr>
      <vt:lpstr>Тестирование web-сайта</vt:lpstr>
      <vt:lpstr>Тестирование web-сайта</vt:lpstr>
      <vt:lpstr>Тестирование web-сайта</vt:lpstr>
      <vt:lpstr>Тестирование web-сайта</vt:lpstr>
      <vt:lpstr>Тестирование web-сайта</vt:lpstr>
      <vt:lpstr>Презентация PowerPoint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ДЕПАРТАМЕНТ ОБРАЗОВАНИЯ И НАУКИ ГОРОДА МОСКВЫ ГОСУДАРСТВЕННОЕ АВТОНОМНОЕ ПРОФЕССИОНАЛЬНОЕ ОБРАЗОВАТЕЛЬНОЕ УЧРЕЖДЕНИЕ Г. МОСКВЫ «КОЛЛЕДЖ ПРЕДПРИНИМАТЕЛЬСТВА №11» ЦЕНТР ИНФОРМАЦИОННО–КОММУНИКАЦИОННЫХ ТЕХНОЛОГИЙ</dc:title>
  <dc:creator>Евгени Попов</dc:creator>
  <cp:lastModifiedBy>Евгени Попов</cp:lastModifiedBy>
  <cp:revision>14</cp:revision>
  <dcterms:created xsi:type="dcterms:W3CDTF">2023-05-25T18:35:19Z</dcterms:created>
  <dcterms:modified xsi:type="dcterms:W3CDTF">2023-05-26T06:15:56Z</dcterms:modified>
</cp:coreProperties>
</file>